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9" r:id="rId3"/>
    <p:sldId id="261" r:id="rId4"/>
    <p:sldId id="262" r:id="rId5"/>
    <p:sldId id="263" r:id="rId6"/>
    <p:sldId id="260" r:id="rId7"/>
    <p:sldId id="264" r:id="rId8"/>
    <p:sldId id="266" r:id="rId9"/>
    <p:sldId id="265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5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/>
    <p:restoredTop sz="94643"/>
  </p:normalViewPr>
  <p:slideViewPr>
    <p:cSldViewPr snapToGrid="0">
      <p:cViewPr varScale="1">
        <p:scale>
          <a:sx n="91" d="100"/>
          <a:sy n="91" d="100"/>
        </p:scale>
        <p:origin x="1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1:22:11.740"/>
    </inkml:context>
    <inkml:brush xml:id="br0">
      <inkml:brushProperty name="width" value="0.11465" units="cm"/>
      <inkml:brushProperty name="height" value="0.11465" units="cm"/>
      <inkml:brushProperty name="color" value="#E71224"/>
    </inkml:brush>
  </inkml:definitions>
  <inkml:trace contextRef="#ctx0" brushRef="#br0">1 19 24575,'1'-4'0,"6"1"0,15 1 0,16 2 0,13 0 0,10 0 0,-1 0 0,0 0 0,1 0 0,-7 0 0,-7 0 0,-6 0 0,-1 0 0,1 0 0,-1 0 0,-5 0 0,-7 0 0,-4 0 0,-3 0 0,0 0 0,-5-4 0,-6 3 0,-5-3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1:23:14.689"/>
    </inkml:context>
    <inkml:brush xml:id="br0">
      <inkml:brushProperty name="width" value="0.07056" units="cm"/>
      <inkml:brushProperty name="height" value="0.07056" units="cm"/>
      <inkml:brushProperty name="color" value="#E71224"/>
    </inkml:brush>
  </inkml:definitions>
  <inkml:trace contextRef="#ctx0" brushRef="#br0">182 984 24575,'-5'-7'0,"2"-7"0,1-11 0,2-14 0,0-7 0,0 1 0,0-3 0,0 4 0,0 1 0,0 2 0,0 7 0,0 2 0,0-1 0,0 4 0,0 3 0,0 2 0,0 6 0,0 2 0,0 4 0,0 2 0,0 0 0,2 2 0,0 0 0,5 0 0,2 1 0,1-2 0,2 1 0,-3 2 0,2-3 0,1 3 0,-2-1 0,0-1 0,-4 2 0,-3-4 0,-1 1 0,-2 1 0,0-3 0,0 2 0,0 1 0,0 0 0,0 0 0,0-2 0,1-6 0,5-12 0,7-10 0,5-6 0,1 5 0,-2 11 0,-4 13 0,-2 9 0,0 4 0,0 1 0,2 3 0,2 1 0,2 2 0,-2-1 0,-1 0 0,-4 0 0,-2-1 0,1 1 0,0-1 0,1 2 0,-1 2 0,-2 0 0,0 1 0,0-2 0,1 1 0,0 4 0,-1 4 0,1 0 0,-1-1 0,-2-2 0,-1-4 0,-1 4 0,0-1 0,2 2 0,-3-1 0,1-2 0,-1 1 0,-2 0 0,0 1 0,0 1 0,0 0 0,0 2 0,0 0 0,0 0 0,3-2 0,-1 2 0,1 0 0,-1-1 0,-2 0 0,0-2 0,0 0 0,0 3 0,0 2 0,0 1 0,0 1 0,0 1 0,3 1 0,-1 2 0,3 2 0,0-1 0,0-1 0,3-2 0,-3-1 0,3 4 0,-3 0 0,0 0 0,1 1 0,-1-2 0,1 1 0,0 0 0,1-2 0,0-1 0,-1-1 0,1 1 0,-2 0 0,0-1 0,1 4 0,-1 0 0,3 0 0,-1-1 0,3-2 0,-2 2 0,0 1 0,-1 3 0,-1 1 0,1-1 0,-2 2 0,-2-1 0,0-4 0,-2-5 0,2-4 0,-1-4 0,-1 0 0,0 0 0,1-2 0,0 2 0,1 1 0,-1 2 0,-1 3 0,0 2 0,2 7 0,1 13 0,2 6 0,0 5 0,0-6 0,0-10 0,-1-7 0,-2-9 0,1-6 0,-1-1 0,2-3 0,-1 1 0,-1-1 0,0 1 0,-3 6 0,1 11 0,2 14 0,1 12 0,-1 5 0,-2-5 0,-1-11 0,0-10 0,0-11 0,0-4 0,0-5 0,0-1 0,0 1 0,0-3 0,0-1 0,0 1 0,0 4 0,0 14 0,0 12 0,0 13 0,0 1 0,-3-8 0,0-7 0,-2-11 0,1-6 0,-1-6 0,-2-5 0,2-2 0,-1-2 0,0 0 0,1 2 0,-2-2 0,1 3 0,0 2 0,1-1 0,0 1 0,-1-1 0,1-3 0,1 1 0,2 1 0,1 2 0,-1 0 0,-3 0 0,-4 4 0,-10 13 0,-7 14 0,-4 13 0,1-2 0,7-9 0,6-14 0,6-14 0,1-6 0,1-7 0,-2-2 0,1 0 0,1 0 0,-2 0 0,1 0 0,-2 0 0,0 0 0,1 0 0,2 0 0,1-1 0,1-1 0,0-1 0,-1 1 0,-1-1 0,-2 0 0,-3-1 0,-2 2 0,0 2 0,4-2 0,4 0 0,0-3 0,0-1 0,-2-2 0,3-1 0,-1 0 0,0 0 0,0 0 0,0-1 0,-2-1 0,1-2 0,-5-2 0,1-3 0,0-1 0,0 0 0,1 1 0,0 0 0,1 0 0,-1-3 0,0 0 0,0 3 0,1-3 0,-2 0 0,-1-1 0,0-1 0,-1-1 0,2-2 0,-1-3 0,-1-4 0,-3-2 0,1-2 0,-2-2 0,1-1 0,0 1 0,0-1 0,5 6 0,1 4 0,6 9 0,2 5 0,1 1 0,2 2 0,-1-2 0,-1-3 0,-1-1 0,0-2 0,1 1 0,2 0 0,0 2 0,0 2 0,0 3 0,0 2 0,0 0 0,0-2 0,0 0 0,0-3 0,0 0 0,0 0 0,0-2 0,0-2 0,0-6 0,0-6 0,2-3 0,1 2 0,0 7 0,-1 6 0,-2 6 0,0 5 0,0-1 0,0-1 0,0 1 0,0-7 0,3-11 0,0-15 0,3-14 0,1-4 0,-1 7 0,0 15 0,-4 16 0,0 9 0,-2 6 0,0-3 0,0 2 0,0-3 0,2-4 0,4-8 0,0-11 0,2-5 0,-3 3 0,0 10 0,2 12 0,-1 7 0,-1 6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1:22:12.988"/>
    </inkml:context>
    <inkml:brush xml:id="br0">
      <inkml:brushProperty name="width" value="0.11465" units="cm"/>
      <inkml:brushProperty name="height" value="0.11465" units="cm"/>
      <inkml:brushProperty name="color" value="#E71224"/>
    </inkml:brush>
  </inkml:definitions>
  <inkml:trace contextRef="#ctx0" brushRef="#br0">0 1 24575,'34'0'0,"16"0"0,28 0 0,17 0 0,1 0 0,-12 0 0,-19 0 0,-15 0 0,-8 0 0,-7 0 0,-2 0 0,-6 0 0,-4 0 0,0 0 0,-5 0 0,-2 0 0,-4 0 0,-2 0 0,1 0 0,-6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1:22:14.755"/>
    </inkml:context>
    <inkml:brush xml:id="br0">
      <inkml:brushProperty name="width" value="0.11465" units="cm"/>
      <inkml:brushProperty name="height" value="0.11465" units="cm"/>
      <inkml:brushProperty name="color" value="#E71224"/>
    </inkml:brush>
  </inkml:definitions>
  <inkml:trace contextRef="#ctx0" brushRef="#br0">0 1 24575,'16'0'0,"14"0"0,24 0 0,24 0 0,11 0 0,-1 0 0,-17 0 0,-22 0 0,-11 0 0,-7 0 0,1 0 0,1 0 0,-3 0 0,-5 1 0,-12 0 0,-4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1:22:21.23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1:22:24.671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0 0 24575,'11'0'0,"21"0"0,47 0 0,-24 0 0,5 0 0,10 0 0,3 0 0,8 0 0,-1 0 0,-7 0 0,-3 0 0,-6 0 0,-4 0 0,35 0 0,-31 0 0,-13 0 0,0 0 0,-5 0 0,-9 0 0,-9 0 0,-15 0 0,-3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1:22:28.372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0 23 24575,'18'0'0,"24"0"0,52 0 0,-35 0 0,4 0 0,7 0 0,1 0 0,7 0 0,0 0 0,3 0 0,-1 0 0,-3 0 0,-3 0 0,-9 0 0,-4 0 0,29 0 0,-33 0 0,-7 0 0,-7-5 0,-4-1 0,-6-1 0,-6 2 0,-6 5 0,-6 0 0,-6 0 0,-4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1:22:30.737"/>
    </inkml:context>
    <inkml:brush xml:id="br0">
      <inkml:brushProperty name="width" value="0.11465" units="cm"/>
      <inkml:brushProperty name="height" value="0.11465" units="cm"/>
      <inkml:brushProperty name="color" value="#33CCFF"/>
    </inkml:brush>
  </inkml:definitions>
  <inkml:trace contextRef="#ctx0" brushRef="#br0">0 0 24575,'43'0'0,"42"0"0,-18 0 0,5 0 0,13 0 0,2 0 0,1 0 0,-2 0 0,-10 0 0,-5 0 0,-13 0 0,-6 0 0,19 0 0,-33 0 0,-18 0 0,-10 0 0,0 0 0,-1 0 0,-1 0 0,5 0 0,-3 0 0,4 0 0,-3 0 0,0 0 0,1 0 0,0 0 0,2 0 0,3 0 0,1 0 0,5 0 0,4 0 0,1 0 0,-2 0 0,-3 0 0,-11 0 0,-4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1:22:36.7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5T01:22:49.175"/>
    </inkml:context>
    <inkml:brush xml:id="br0">
      <inkml:brushProperty name="width" value="0.07056" units="cm"/>
      <inkml:brushProperty name="height" value="0.07056" units="cm"/>
      <inkml:brushProperty name="color" value="#E71224"/>
    </inkml:brush>
  </inkml:definitions>
  <inkml:trace contextRef="#ctx0" brushRef="#br0">356 939 24575,'-7'0'0,"-2"-1"0,-4-4 0,-9-8 0,-8-7 0,-5-6 0,-7-5 0,5-1 0,3-1 0,6 4 0,7 5 0,3 3 0,2 3 0,2 1 0,2 2 0,3 1 0,3 4 0,4 2 0,1 0 0,1-1 0,0-1 0,0-4 0,0-5 0,0-9 0,0-8 0,0-4 0,0 1 0,0 9 0,0 7 0,2 8 0,2 8 0,1 2 0,4 2 0,-1-2 0,-1 0 0,1-1 0,-2-1 0,1-1 0,-2-2 0,-2-3 0,1 0 0,-1 0 0,2 1 0,2 0 0,-1 0 0,0 1 0,-1 0 0,-1-1 0,2-6 0,2-6 0,-1-2 0,1 2 0,1 7 0,2 6 0,1 6 0,2 2 0,0 2 0,0 0 0,0 1 0,0 0 0,1 0 0,2-2 0,5-5 0,7-2 0,5-4 0,7 2 0,-1 3 0,1 4 0,-4 3 0,-6 1 0,-3 4 0,-5 5 0,-2 6 0,0 8 0,-2 3 0,-1 2 0,-2 1 0,-2 1 0,-3-2 0,-6-2 0,-2-1 0,-3-1 0,0 4 0,0 4 0,0 4 0,0 1 0,0 0 0,0 0 0,0-1 0,0 1 0,-3 1 0,0 0 0,-2-1 0,-1 0 0,3-2 0,-2-1 0,2 0 0,0-1 0,-2-3 0,2-4 0,0-3 0,1-2 0,1-2 0,-2-2 0,-6-4 0,-6-4 0,-3-2 0,-5-1 0,-1-3 0,-3-1 0,0-2 0,2 0 0,2 0 0,-1-10-1696,-3-12 0,11 6 0,1-3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66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6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11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2182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6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35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90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79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62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9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9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54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4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15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9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3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4C1D9-E8A8-A244-B391-46603A4933AB}" type="datetimeFigureOut">
              <a:rPr lang="en-US" smtClean="0"/>
              <a:t>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D9B24-825E-AA40-B809-9FDAF1818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79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5.xml"/><Relationship Id="rId18" Type="http://schemas.openxmlformats.org/officeDocument/2006/relationships/image" Target="../media/image50.png"/><Relationship Id="rId3" Type="http://schemas.openxmlformats.org/officeDocument/2006/relationships/image" Target="../media/image42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47.png"/><Relationship Id="rId17" Type="http://schemas.openxmlformats.org/officeDocument/2006/relationships/customXml" Target="../ink/ink7.xml"/><Relationship Id="rId2" Type="http://schemas.openxmlformats.org/officeDocument/2006/relationships/image" Target="../media/image2.png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customXml" Target="../ink/ink4.xml"/><Relationship Id="rId24" Type="http://schemas.openxmlformats.org/officeDocument/2006/relationships/image" Target="../media/image53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46.png"/><Relationship Id="rId19" Type="http://schemas.openxmlformats.org/officeDocument/2006/relationships/customXml" Target="../ink/ink8.xml"/><Relationship Id="rId4" Type="http://schemas.openxmlformats.org/officeDocument/2006/relationships/image" Target="../media/image43.png"/><Relationship Id="rId9" Type="http://schemas.openxmlformats.org/officeDocument/2006/relationships/customXml" Target="../ink/ink3.xml"/><Relationship Id="rId14" Type="http://schemas.openxmlformats.org/officeDocument/2006/relationships/image" Target="../media/image48.png"/><Relationship Id="rId22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7872865/" TargetMode="External"/><Relationship Id="rId7" Type="http://schemas.openxmlformats.org/officeDocument/2006/relationships/hyperlink" Target="https://r4stats.com/articles/popularity/" TargetMode="External"/><Relationship Id="rId2" Type="http://schemas.openxmlformats.org/officeDocument/2006/relationships/hyperlink" Target="https://www.appsilon.com/post/sas-vs-r-programm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ora.com/What-is-the-reason-behind-SAS-is-not-as-much-popular-as-R-or-Python-in-Data-Science" TargetMode="External"/><Relationship Id="rId5" Type="http://schemas.openxmlformats.org/officeDocument/2006/relationships/hyperlink" Target="https://www.reddit.com/r/statistics/comments/1003gwv/d_how_popular_is_sas_compared_to_r_and_python/" TargetMode="External"/><Relationship Id="rId4" Type="http://schemas.openxmlformats.org/officeDocument/2006/relationships/hyperlink" Target="https://www.tiobe.com/tiobe-index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czby z giełdy">
            <a:extLst>
              <a:ext uri="{FF2B5EF4-FFF2-40B4-BE49-F238E27FC236}">
                <a16:creationId xmlns:a16="http://schemas.microsoft.com/office/drawing/2014/main" id="{A889C812-4398-368B-7C89-D50EE127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6972" b="87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DE0219C-D20C-F8A3-B1C8-3D1A5E66869D}"/>
              </a:ext>
            </a:extLst>
          </p:cNvPr>
          <p:cNvSpPr>
            <a:spLocks noGrp="1"/>
          </p:cNvSpPr>
          <p:nvPr>
            <p:ph type="ctrTitle"/>
          </p:nvPr>
        </p:nvSpPr>
        <p:spPr/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Porównanie pakietu statystycznego R z SAS (</a:t>
            </a:r>
            <a:r>
              <a:rPr lang="pl-PL" b="0" i="0" u="none" strike="noStrike" dirty="0" err="1">
                <a:effectLst/>
                <a:latin typeface="Arial" panose="020B0604020202020204" pitchFamily="34" charset="0"/>
              </a:rPr>
              <a:t>Viya</a:t>
            </a:r>
            <a:r>
              <a:rPr lang="pl-PL" b="0" i="0" u="none" strike="noStrike" dirty="0">
                <a:effectLst/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D7EAAC8-AD7A-9943-D1E7-4C7EFF8CD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971925"/>
            <a:ext cx="8791575" cy="442914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Wojciech </a:t>
            </a:r>
            <a:r>
              <a:rPr lang="en-US" dirty="0" err="1">
                <a:solidFill>
                  <a:schemeClr val="tx1"/>
                </a:solidFill>
              </a:rPr>
              <a:t>haładewicz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pakiety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statystyczne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36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7982E2-A3DA-1266-D080-5FC6BAC5D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9AAB908E-DA35-B5E7-5F69-C87ACA16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/>
              <a:t>Kontent</a:t>
            </a:r>
            <a:r>
              <a:rPr lang="en-US" sz="4800" dirty="0"/>
              <a:t> - </a:t>
            </a:r>
            <a:r>
              <a:rPr lang="en-US" sz="4800" dirty="0" err="1"/>
              <a:t>programowanie</a:t>
            </a:r>
            <a:endParaRPr lang="en-US" sz="48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 descr="Obraz zawierający tekst, oprogramowanie, numer, Ikona komputerowa&#10;&#10;Opis wygenerowany automatycznie">
            <a:extLst>
              <a:ext uri="{FF2B5EF4-FFF2-40B4-BE49-F238E27FC236}">
                <a16:creationId xmlns:a16="http://schemas.microsoft.com/office/drawing/2014/main" id="{1EDD5862-E6F0-F5F1-39D7-FF0A2B0B4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3" y="1550496"/>
            <a:ext cx="6763686" cy="38233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Obraz 5" descr="Obraz zawierający tekst, oprogramowanie, Drapacz chmur, Oprogramowanie multimedialne&#10;&#10;Opis wygenerowany automatycznie">
            <a:extLst>
              <a:ext uri="{FF2B5EF4-FFF2-40B4-BE49-F238E27FC236}">
                <a16:creationId xmlns:a16="http://schemas.microsoft.com/office/drawing/2014/main" id="{1D0FDAFE-E4E7-08B7-5E22-54D80502D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644" y="3034711"/>
            <a:ext cx="8157543" cy="3577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888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EE306A-94FB-8EDD-45BC-B683F28AE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306ADA35-14D4-8247-0A93-02E4F737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4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programowanie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4EE2B076-D15D-DC1A-157B-C53DAA856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525" y="1929557"/>
            <a:ext cx="7424948" cy="299888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9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EC878F-0FCC-F648-955E-578D5BB7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DD4D12D2-C08D-4164-8B6B-5123EF3A3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4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programowanie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Obraz 4">
            <a:extLst>
              <a:ext uri="{FF2B5EF4-FFF2-40B4-BE49-F238E27FC236}">
                <a16:creationId xmlns:a16="http://schemas.microsoft.com/office/drawing/2014/main" id="{92C9A7F4-166F-72D2-B079-3BF4557B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18" y="3585022"/>
            <a:ext cx="6006316" cy="1338651"/>
          </a:xfrm>
          <a:prstGeom prst="rect">
            <a:avLst/>
          </a:prstGeom>
        </p:spPr>
      </p:pic>
      <p:pic>
        <p:nvPicPr>
          <p:cNvPr id="8" name="Obraz 7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64DC3460-9505-F385-0423-0557BAEE4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930" y="1626812"/>
            <a:ext cx="9658137" cy="1372077"/>
          </a:xfrm>
          <a:prstGeom prst="rect">
            <a:avLst/>
          </a:prstGeom>
        </p:spPr>
      </p:pic>
      <p:pic>
        <p:nvPicPr>
          <p:cNvPr id="66" name="Obraz 65">
            <a:extLst>
              <a:ext uri="{FF2B5EF4-FFF2-40B4-BE49-F238E27FC236}">
                <a16:creationId xmlns:a16="http://schemas.microsoft.com/office/drawing/2014/main" id="{A32C7D49-E673-6758-AFAF-B55362B6A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411" y="2882271"/>
            <a:ext cx="6093315" cy="348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98F916-AF04-A81E-5CC1-2C000E547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13E6D90-9E99-B72F-12CB-1151215C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4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sas</a:t>
            </a:r>
            <a:r>
              <a:rPr lang="en-US" sz="5400" dirty="0"/>
              <a:t> vs 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Obraz 4" descr="Obraz zawierający tekst, Oprogramowanie multimedialne, zrzut ekranu&#10;&#10;Opis wygenerowany automatycznie">
            <a:extLst>
              <a:ext uri="{FF2B5EF4-FFF2-40B4-BE49-F238E27FC236}">
                <a16:creationId xmlns:a16="http://schemas.microsoft.com/office/drawing/2014/main" id="{29AA85C4-4A33-CE99-F053-C65DCD47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8" y="1541470"/>
            <a:ext cx="12005801" cy="1495637"/>
          </a:xfrm>
          <a:prstGeom prst="rect">
            <a:avLst/>
          </a:prstGeom>
        </p:spPr>
      </p:pic>
      <p:pic>
        <p:nvPicPr>
          <p:cNvPr id="8" name="Obraz 7" descr="Obraz zawierający tekst, Czcionka, zrzut ekranu, numer&#10;&#10;Opis wygenerowany automatycznie">
            <a:extLst>
              <a:ext uri="{FF2B5EF4-FFF2-40B4-BE49-F238E27FC236}">
                <a16:creationId xmlns:a16="http://schemas.microsoft.com/office/drawing/2014/main" id="{3E31F93A-1A1D-9628-5086-572844F0F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039" y="4374902"/>
            <a:ext cx="7248125" cy="1145302"/>
          </a:xfrm>
          <a:prstGeom prst="rect">
            <a:avLst/>
          </a:prstGeom>
        </p:spPr>
      </p:pic>
      <p:pic>
        <p:nvPicPr>
          <p:cNvPr id="66" name="Obraz 65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669A05B4-B9C1-7F10-A943-3C124822F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98" y="3288664"/>
            <a:ext cx="4521105" cy="35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2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690E4-C971-A439-DD1D-5343D6D55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2ACBACB-EF4C-87EC-C8F1-B4E2E90C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Sas vs 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Obraz 4" descr="Obraz zawierający tekst, zrzut ekranu, numer, Czcionka&#10;&#10;Opis wygenerowany automatycznie">
            <a:extLst>
              <a:ext uri="{FF2B5EF4-FFF2-40B4-BE49-F238E27FC236}">
                <a16:creationId xmlns:a16="http://schemas.microsoft.com/office/drawing/2014/main" id="{E5144F3A-82E5-7697-2BBD-66407B855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81" y="4003103"/>
            <a:ext cx="3939374" cy="2271098"/>
          </a:xfrm>
          <a:prstGeom prst="rect">
            <a:avLst/>
          </a:prstGeom>
        </p:spPr>
      </p:pic>
      <p:pic>
        <p:nvPicPr>
          <p:cNvPr id="8" name="Obraz 7" descr="Obraz zawierający tekst, Czcionka, zrzut ekranu, paragon&#10;&#10;Opis wygenerowany automatycznie">
            <a:extLst>
              <a:ext uri="{FF2B5EF4-FFF2-40B4-BE49-F238E27FC236}">
                <a16:creationId xmlns:a16="http://schemas.microsoft.com/office/drawing/2014/main" id="{9F10043C-F267-7B9E-5BAB-DEA9582AB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59" y="4003103"/>
            <a:ext cx="5447763" cy="2271099"/>
          </a:xfrm>
          <a:prstGeom prst="rect">
            <a:avLst/>
          </a:prstGeom>
        </p:spPr>
      </p:pic>
      <p:pic>
        <p:nvPicPr>
          <p:cNvPr id="66" name="Obraz 65" descr="Obraz zawierający zrzut ekranu, tekst, oprogramowanie, Czcionka&#10;&#10;Opis wygenerowany automatycznie">
            <a:extLst>
              <a:ext uri="{FF2B5EF4-FFF2-40B4-BE49-F238E27FC236}">
                <a16:creationId xmlns:a16="http://schemas.microsoft.com/office/drawing/2014/main" id="{1223FA1C-E919-5F02-F97E-43EB53ED4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920" y="1495551"/>
            <a:ext cx="8172158" cy="22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6DEFC8-5C8A-960C-5CBD-97CD53E7F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902500E8-0629-FD10-01E4-D418A0AC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4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Sas vs 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Obraz 5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7D3D0C2B-6451-FDBF-FE84-FBAA8DA98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0" y="2168904"/>
            <a:ext cx="6231988" cy="2520189"/>
          </a:xfrm>
          <a:prstGeom prst="rect">
            <a:avLst/>
          </a:prstGeom>
        </p:spPr>
      </p:pic>
      <p:pic>
        <p:nvPicPr>
          <p:cNvPr id="64" name="Obraz 63" descr="Obraz zawierający tekst, zrzut ekranu, design&#10;&#10;Opis wygenerowany automatycznie">
            <a:extLst>
              <a:ext uri="{FF2B5EF4-FFF2-40B4-BE49-F238E27FC236}">
                <a16:creationId xmlns:a16="http://schemas.microsoft.com/office/drawing/2014/main" id="{F833A217-54C2-E054-CA25-57A387433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748" y="70337"/>
            <a:ext cx="2979086" cy="67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0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F1B6D-4FC3-19BC-741B-6E3113E55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477B94F-AB28-1A2F-EAB6-FC996CBA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140995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Sas vs 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Obraz 5" descr="Obraz zawierający zrzut ekranu, diagram, Wykres, Oprogramowanie graficzne&#10;&#10;Opis wygenerowany automatycznie">
            <a:extLst>
              <a:ext uri="{FF2B5EF4-FFF2-40B4-BE49-F238E27FC236}">
                <a16:creationId xmlns:a16="http://schemas.microsoft.com/office/drawing/2014/main" id="{0D0B28AB-01DB-D774-6EE7-6B5D80BF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89" y="854492"/>
            <a:ext cx="9047648" cy="3608423"/>
          </a:xfrm>
          <a:prstGeom prst="rect">
            <a:avLst/>
          </a:prstGeom>
        </p:spPr>
      </p:pic>
      <p:pic>
        <p:nvPicPr>
          <p:cNvPr id="64" name="Obraz 63" descr="Obraz zawierający tekst, Czcionka, linia, zrzut ekranu&#10;&#10;Opis wygenerowany automatycznie">
            <a:extLst>
              <a:ext uri="{FF2B5EF4-FFF2-40B4-BE49-F238E27FC236}">
                <a16:creationId xmlns:a16="http://schemas.microsoft.com/office/drawing/2014/main" id="{28794E4A-05F0-07B3-8A18-7D4D5A6E8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63" y="3889509"/>
            <a:ext cx="6498989" cy="2855795"/>
          </a:xfrm>
          <a:prstGeom prst="rect">
            <a:avLst/>
          </a:prstGeom>
        </p:spPr>
      </p:pic>
      <p:pic>
        <p:nvPicPr>
          <p:cNvPr id="122" name="Obraz 121" descr="Obraz zawierający zrzut ekranu, linia&#10;&#10;Opis wygenerowany automatycznie">
            <a:extLst>
              <a:ext uri="{FF2B5EF4-FFF2-40B4-BE49-F238E27FC236}">
                <a16:creationId xmlns:a16="http://schemas.microsoft.com/office/drawing/2014/main" id="{E064E39B-B278-C918-14E2-317252486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731" y="3889509"/>
            <a:ext cx="4512989" cy="2855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676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23B6F-F0A3-19D2-5DFB-83CF14DC3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2D8D2F6D-09B2-9CBB-F277-52952E15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1320410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Sas vs 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 descr="Obraz zawierający zrzut ekranu, tekst, mapa&#10;&#10;Opis wygenerowany automatycznie">
            <a:extLst>
              <a:ext uri="{FF2B5EF4-FFF2-40B4-BE49-F238E27FC236}">
                <a16:creationId xmlns:a16="http://schemas.microsoft.com/office/drawing/2014/main" id="{0DE84E28-9444-1E86-5AA6-D66B9FC4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07" y="1067190"/>
            <a:ext cx="10527584" cy="5113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4458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5B2AE-E0A8-654D-A3F5-2ECF8B9F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5E49B99F-F5D1-14A4-1325-2F67828FC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0" y="-1393370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Sas vs 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4D699477-58CC-3CA9-6236-08674751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4207"/>
            <a:ext cx="6570563" cy="2667335"/>
          </a:xfrm>
          <a:prstGeom prst="rect">
            <a:avLst/>
          </a:prstGeom>
        </p:spPr>
      </p:pic>
      <p:pic>
        <p:nvPicPr>
          <p:cNvPr id="6" name="Obraz 5" descr="Obraz zawierający mapa, zrzut ekranu&#10;&#10;Opis wygenerowany automatycznie">
            <a:extLst>
              <a:ext uri="{FF2B5EF4-FFF2-40B4-BE49-F238E27FC236}">
                <a16:creationId xmlns:a16="http://schemas.microsoft.com/office/drawing/2014/main" id="{28FE1E42-C604-3DFF-F205-81E4C8E47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14" y="2850349"/>
            <a:ext cx="6067785" cy="3825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445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F83BF9-EE78-2DD0-7DF8-5E55F3C0A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C471CCBC-48B2-82E0-C48A-34B4852F2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0" y="-139575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Sas vs 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 descr="Obraz zawierający mapa, tekst, atlas&#10;&#10;Opis wygenerowany automatycznie">
            <a:extLst>
              <a:ext uri="{FF2B5EF4-FFF2-40B4-BE49-F238E27FC236}">
                <a16:creationId xmlns:a16="http://schemas.microsoft.com/office/drawing/2014/main" id="{BCD079DF-0225-7F89-08D3-F2D732C32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09" y="890978"/>
            <a:ext cx="11189781" cy="5076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540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375FABB8-4E7F-15C1-8B54-0000659A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616512"/>
            <a:ext cx="8791575" cy="8572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Krótka</a:t>
            </a:r>
            <a:r>
              <a:rPr lang="en-US" sz="5400" dirty="0"/>
              <a:t> </a:t>
            </a:r>
            <a:r>
              <a:rPr lang="en-US" sz="5400" dirty="0" err="1"/>
              <a:t>historia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4" name="Obraz 63">
            <a:extLst>
              <a:ext uri="{FF2B5EF4-FFF2-40B4-BE49-F238E27FC236}">
                <a16:creationId xmlns:a16="http://schemas.microsoft.com/office/drawing/2014/main" id="{BA3D453E-CF05-1391-1373-3C2FA684E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4" y="2553130"/>
            <a:ext cx="4585921" cy="1877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" name="Obraz 121">
            <a:extLst>
              <a:ext uri="{FF2B5EF4-FFF2-40B4-BE49-F238E27FC236}">
                <a16:creationId xmlns:a16="http://schemas.microsoft.com/office/drawing/2014/main" id="{A74DC152-CF9E-91FE-4076-BF1CF4063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574" y="2205092"/>
            <a:ext cx="3158468" cy="2447813"/>
          </a:xfrm>
          <a:prstGeom prst="rect">
            <a:avLst/>
          </a:prstGeom>
        </p:spPr>
      </p:pic>
      <p:pic>
        <p:nvPicPr>
          <p:cNvPr id="135" name="Obraz 134" descr="Obraz zawierający rysowanie, bezkręgowiec, motyl, clipart&#10;&#10;Opis wygenerowany automatycznie">
            <a:extLst>
              <a:ext uri="{FF2B5EF4-FFF2-40B4-BE49-F238E27FC236}">
                <a16:creationId xmlns:a16="http://schemas.microsoft.com/office/drawing/2014/main" id="{F3315098-FB50-A008-2F7E-30D0102B7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9423" y="2090274"/>
            <a:ext cx="3533151" cy="353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7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5A272-BD2F-530F-7C8E-E93DD0CE7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C502E3A5-C674-BA64-B2E5-1A1E5F8EF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Garść</a:t>
            </a:r>
            <a:r>
              <a:rPr lang="en-US" sz="5400" dirty="0"/>
              <a:t> </a:t>
            </a:r>
            <a:r>
              <a:rPr lang="en-US" sz="5400" dirty="0" err="1"/>
              <a:t>danych</a:t>
            </a:r>
            <a:r>
              <a:rPr lang="en-US" sz="5400" dirty="0"/>
              <a:t> 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 descr="Obraz zawierający zrzut ekranu, tekst, Czcionka, linia&#10;&#10;Opis wygenerowany automatycznie">
            <a:extLst>
              <a:ext uri="{FF2B5EF4-FFF2-40B4-BE49-F238E27FC236}">
                <a16:creationId xmlns:a16="http://schemas.microsoft.com/office/drawing/2014/main" id="{D5045E18-F141-F97A-9EF0-13217ECD6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87" y="1684311"/>
            <a:ext cx="8632626" cy="2008023"/>
          </a:xfrm>
          <a:prstGeom prst="rect">
            <a:avLst/>
          </a:prstGeom>
        </p:spPr>
      </p:pic>
      <p:pic>
        <p:nvPicPr>
          <p:cNvPr id="6" name="Obraz 5" descr="Obraz zawierający tekst, zrzut ekranu, paragon, Czcionka&#10;&#10;Opis wygenerowany automatycznie">
            <a:extLst>
              <a:ext uri="{FF2B5EF4-FFF2-40B4-BE49-F238E27FC236}">
                <a16:creationId xmlns:a16="http://schemas.microsoft.com/office/drawing/2014/main" id="{D9561C49-A7FA-F05F-05C7-FC95E5DA5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684" y="3692334"/>
            <a:ext cx="8632626" cy="2450461"/>
          </a:xfrm>
          <a:prstGeom prst="rect">
            <a:avLst/>
          </a:prstGeom>
        </p:spPr>
      </p:pic>
      <p:sp>
        <p:nvSpPr>
          <p:cNvPr id="66" name="Strzałka w prawo 65">
            <a:extLst>
              <a:ext uri="{FF2B5EF4-FFF2-40B4-BE49-F238E27FC236}">
                <a16:creationId xmlns:a16="http://schemas.microsoft.com/office/drawing/2014/main" id="{E04F79D3-145D-384F-0656-EF620E507578}"/>
              </a:ext>
            </a:extLst>
          </p:cNvPr>
          <p:cNvSpPr/>
          <p:nvPr/>
        </p:nvSpPr>
        <p:spPr>
          <a:xfrm>
            <a:off x="1116282" y="2669033"/>
            <a:ext cx="583930" cy="42203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Strzałka w prawo 121">
            <a:extLst>
              <a:ext uri="{FF2B5EF4-FFF2-40B4-BE49-F238E27FC236}">
                <a16:creationId xmlns:a16="http://schemas.microsoft.com/office/drawing/2014/main" id="{E9DA1463-2122-4A4E-C52A-29BC0EA35EBF}"/>
              </a:ext>
            </a:extLst>
          </p:cNvPr>
          <p:cNvSpPr/>
          <p:nvPr/>
        </p:nvSpPr>
        <p:spPr>
          <a:xfrm>
            <a:off x="1164161" y="4064866"/>
            <a:ext cx="583930" cy="42203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5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CB8B08-87D4-7E6B-9EB0-BE51C24D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DE924C83-1FEF-FFAC-49DE-5B81BF0D0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1508369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Garść</a:t>
            </a:r>
            <a:r>
              <a:rPr lang="en-US" sz="5400" dirty="0"/>
              <a:t> </a:t>
            </a:r>
            <a:r>
              <a:rPr lang="en-US" sz="5400" dirty="0" err="1"/>
              <a:t>danych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Obraz 5" descr="Obraz zawierający tekst, numer, zrzut ekranu&#10;&#10;Opis wygenerowany automatycznie">
            <a:extLst>
              <a:ext uri="{FF2B5EF4-FFF2-40B4-BE49-F238E27FC236}">
                <a16:creationId xmlns:a16="http://schemas.microsoft.com/office/drawing/2014/main" id="{DA1B7F79-999B-165C-CB88-08B99D9F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1" y="1690782"/>
            <a:ext cx="6379360" cy="4078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4" name="Obraz 63" descr="Obraz zawierający tekst, linia, Wykres, diagram&#10;&#10;Opis wygenerowany automatycznie">
            <a:extLst>
              <a:ext uri="{FF2B5EF4-FFF2-40B4-BE49-F238E27FC236}">
                <a16:creationId xmlns:a16="http://schemas.microsoft.com/office/drawing/2014/main" id="{49EA7197-4223-AF6B-DA59-4B6383C2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01" y="1012874"/>
            <a:ext cx="5679198" cy="56879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6" name="Pismo odręczne 65">
                <a:extLst>
                  <a:ext uri="{FF2B5EF4-FFF2-40B4-BE49-F238E27FC236}">
                    <a16:creationId xmlns:a16="http://schemas.microsoft.com/office/drawing/2014/main" id="{CF3C33D8-A2CD-6D50-38FA-CB47B1372D2D}"/>
                  </a:ext>
                </a:extLst>
              </p14:cNvPr>
              <p14:cNvContentPartPr/>
              <p14:nvPr/>
            </p14:nvContentPartPr>
            <p14:xfrm>
              <a:off x="291655" y="2495658"/>
              <a:ext cx="282600" cy="7200"/>
            </p14:xfrm>
          </p:contentPart>
        </mc:Choice>
        <mc:Fallback>
          <p:pic>
            <p:nvPicPr>
              <p:cNvPr id="66" name="Pismo odręczne 65">
                <a:extLst>
                  <a:ext uri="{FF2B5EF4-FFF2-40B4-BE49-F238E27FC236}">
                    <a16:creationId xmlns:a16="http://schemas.microsoft.com/office/drawing/2014/main" id="{CF3C33D8-A2CD-6D50-38FA-CB47B1372D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1135" y="2475138"/>
                <a:ext cx="3236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2" name="Pismo odręczne 121">
                <a:extLst>
                  <a:ext uri="{FF2B5EF4-FFF2-40B4-BE49-F238E27FC236}">
                    <a16:creationId xmlns:a16="http://schemas.microsoft.com/office/drawing/2014/main" id="{9A7CDEBF-75C7-0188-04CD-AE9AFFC07BAE}"/>
                  </a:ext>
                </a:extLst>
              </p14:cNvPr>
              <p14:cNvContentPartPr/>
              <p14:nvPr/>
            </p14:nvContentPartPr>
            <p14:xfrm>
              <a:off x="2387215" y="2514738"/>
              <a:ext cx="292320" cy="360"/>
            </p14:xfrm>
          </p:contentPart>
        </mc:Choice>
        <mc:Fallback>
          <p:pic>
            <p:nvPicPr>
              <p:cNvPr id="122" name="Pismo odręczne 121">
                <a:extLst>
                  <a:ext uri="{FF2B5EF4-FFF2-40B4-BE49-F238E27FC236}">
                    <a16:creationId xmlns:a16="http://schemas.microsoft.com/office/drawing/2014/main" id="{9A7CDEBF-75C7-0188-04CD-AE9AFFC07BA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6695" y="2494578"/>
                <a:ext cx="333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4" name="Pismo odręczne 133">
                <a:extLst>
                  <a:ext uri="{FF2B5EF4-FFF2-40B4-BE49-F238E27FC236}">
                    <a16:creationId xmlns:a16="http://schemas.microsoft.com/office/drawing/2014/main" id="{1FF4CD6F-3ADC-9D84-3981-CB83DE358F3E}"/>
                  </a:ext>
                </a:extLst>
              </p14:cNvPr>
              <p14:cNvContentPartPr/>
              <p14:nvPr/>
            </p14:nvContentPartPr>
            <p14:xfrm>
              <a:off x="4581415" y="3219258"/>
              <a:ext cx="247320" cy="1440"/>
            </p14:xfrm>
          </p:contentPart>
        </mc:Choice>
        <mc:Fallback>
          <p:pic>
            <p:nvPicPr>
              <p:cNvPr id="134" name="Pismo odręczne 133">
                <a:extLst>
                  <a:ext uri="{FF2B5EF4-FFF2-40B4-BE49-F238E27FC236}">
                    <a16:creationId xmlns:a16="http://schemas.microsoft.com/office/drawing/2014/main" id="{1FF4CD6F-3ADC-9D84-3981-CB83DE358F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60895" y="3199098"/>
                <a:ext cx="2883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5" name="Pismo odręczne 134">
                <a:extLst>
                  <a:ext uri="{FF2B5EF4-FFF2-40B4-BE49-F238E27FC236}">
                    <a16:creationId xmlns:a16="http://schemas.microsoft.com/office/drawing/2014/main" id="{4158A67C-D7A6-15AE-72CF-37C8245E2E2D}"/>
                  </a:ext>
                </a:extLst>
              </p14:cNvPr>
              <p14:cNvContentPartPr/>
              <p14:nvPr/>
            </p14:nvContentPartPr>
            <p14:xfrm>
              <a:off x="3176335" y="-413142"/>
              <a:ext cx="360" cy="360"/>
            </p14:xfrm>
          </p:contentPart>
        </mc:Choice>
        <mc:Fallback>
          <p:pic>
            <p:nvPicPr>
              <p:cNvPr id="135" name="Pismo odręczne 134">
                <a:extLst>
                  <a:ext uri="{FF2B5EF4-FFF2-40B4-BE49-F238E27FC236}">
                    <a16:creationId xmlns:a16="http://schemas.microsoft.com/office/drawing/2014/main" id="{4158A67C-D7A6-15AE-72CF-37C8245E2E2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70215" y="-41926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6" name="Pismo odręczne 135">
                <a:extLst>
                  <a:ext uri="{FF2B5EF4-FFF2-40B4-BE49-F238E27FC236}">
                    <a16:creationId xmlns:a16="http://schemas.microsoft.com/office/drawing/2014/main" id="{C25BF696-8E37-D333-3E59-FCBE7B10A884}"/>
                  </a:ext>
                </a:extLst>
              </p14:cNvPr>
              <p14:cNvContentPartPr/>
              <p14:nvPr/>
            </p14:nvContentPartPr>
            <p14:xfrm>
              <a:off x="121735" y="3728298"/>
              <a:ext cx="433440" cy="360"/>
            </p14:xfrm>
          </p:contentPart>
        </mc:Choice>
        <mc:Fallback>
          <p:pic>
            <p:nvPicPr>
              <p:cNvPr id="136" name="Pismo odręczne 135">
                <a:extLst>
                  <a:ext uri="{FF2B5EF4-FFF2-40B4-BE49-F238E27FC236}">
                    <a16:creationId xmlns:a16="http://schemas.microsoft.com/office/drawing/2014/main" id="{C25BF696-8E37-D333-3E59-FCBE7B10A88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215" y="3707778"/>
                <a:ext cx="4741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7" name="Pismo odręczne 136">
                <a:extLst>
                  <a:ext uri="{FF2B5EF4-FFF2-40B4-BE49-F238E27FC236}">
                    <a16:creationId xmlns:a16="http://schemas.microsoft.com/office/drawing/2014/main" id="{021C4F4F-4F0F-E32F-9557-3093D6BA50A7}"/>
                  </a:ext>
                </a:extLst>
              </p14:cNvPr>
              <p14:cNvContentPartPr/>
              <p14:nvPr/>
            </p14:nvContentPartPr>
            <p14:xfrm>
              <a:off x="2247535" y="5158578"/>
              <a:ext cx="504000" cy="8640"/>
            </p14:xfrm>
          </p:contentPart>
        </mc:Choice>
        <mc:Fallback>
          <p:pic>
            <p:nvPicPr>
              <p:cNvPr id="137" name="Pismo odręczne 136">
                <a:extLst>
                  <a:ext uri="{FF2B5EF4-FFF2-40B4-BE49-F238E27FC236}">
                    <a16:creationId xmlns:a16="http://schemas.microsoft.com/office/drawing/2014/main" id="{021C4F4F-4F0F-E32F-9557-3093D6BA50A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27015" y="5138058"/>
                <a:ext cx="545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8" name="Pismo odręczne 137">
                <a:extLst>
                  <a:ext uri="{FF2B5EF4-FFF2-40B4-BE49-F238E27FC236}">
                    <a16:creationId xmlns:a16="http://schemas.microsoft.com/office/drawing/2014/main" id="{21793C9C-C4BC-35AD-DC65-0A5C9097CE9D}"/>
                  </a:ext>
                </a:extLst>
              </p14:cNvPr>
              <p14:cNvContentPartPr/>
              <p14:nvPr/>
            </p14:nvContentPartPr>
            <p14:xfrm>
              <a:off x="4339135" y="2738298"/>
              <a:ext cx="473760" cy="360"/>
            </p14:xfrm>
          </p:contentPart>
        </mc:Choice>
        <mc:Fallback>
          <p:pic>
            <p:nvPicPr>
              <p:cNvPr id="138" name="Pismo odręczne 137">
                <a:extLst>
                  <a:ext uri="{FF2B5EF4-FFF2-40B4-BE49-F238E27FC236}">
                    <a16:creationId xmlns:a16="http://schemas.microsoft.com/office/drawing/2014/main" id="{21793C9C-C4BC-35AD-DC65-0A5C9097CE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18615" y="2717778"/>
                <a:ext cx="5148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9" name="Pismo odręczne 138">
                <a:extLst>
                  <a:ext uri="{FF2B5EF4-FFF2-40B4-BE49-F238E27FC236}">
                    <a16:creationId xmlns:a16="http://schemas.microsoft.com/office/drawing/2014/main" id="{64CFA923-B86D-ABDF-781C-079D14883AA2}"/>
                  </a:ext>
                </a:extLst>
              </p14:cNvPr>
              <p14:cNvContentPartPr/>
              <p14:nvPr/>
            </p14:nvContentPartPr>
            <p14:xfrm>
              <a:off x="3014695" y="-811662"/>
              <a:ext cx="360" cy="360"/>
            </p14:xfrm>
          </p:contentPart>
        </mc:Choice>
        <mc:Fallback>
          <p:pic>
            <p:nvPicPr>
              <p:cNvPr id="139" name="Pismo odręczne 138">
                <a:extLst>
                  <a:ext uri="{FF2B5EF4-FFF2-40B4-BE49-F238E27FC236}">
                    <a16:creationId xmlns:a16="http://schemas.microsoft.com/office/drawing/2014/main" id="{64CFA923-B86D-ABDF-781C-079D14883AA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08575" y="-81778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2" name="Pismo odręczne 141">
                <a:extLst>
                  <a:ext uri="{FF2B5EF4-FFF2-40B4-BE49-F238E27FC236}">
                    <a16:creationId xmlns:a16="http://schemas.microsoft.com/office/drawing/2014/main" id="{9AA1B78A-322F-7FEF-D863-57A32B978341}"/>
                  </a:ext>
                </a:extLst>
              </p14:cNvPr>
              <p14:cNvContentPartPr/>
              <p14:nvPr/>
            </p14:nvContentPartPr>
            <p14:xfrm>
              <a:off x="10883215" y="5295018"/>
              <a:ext cx="259920" cy="363960"/>
            </p14:xfrm>
          </p:contentPart>
        </mc:Choice>
        <mc:Fallback>
          <p:pic>
            <p:nvPicPr>
              <p:cNvPr id="142" name="Pismo odręczne 141">
                <a:extLst>
                  <a:ext uri="{FF2B5EF4-FFF2-40B4-BE49-F238E27FC236}">
                    <a16:creationId xmlns:a16="http://schemas.microsoft.com/office/drawing/2014/main" id="{9AA1B78A-322F-7FEF-D863-57A32B97834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70615" y="5282418"/>
                <a:ext cx="2847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8" name="Pismo odręczne 147">
                <a:extLst>
                  <a:ext uri="{FF2B5EF4-FFF2-40B4-BE49-F238E27FC236}">
                    <a16:creationId xmlns:a16="http://schemas.microsoft.com/office/drawing/2014/main" id="{74CF41B2-EF00-05AC-DE39-2D7F70ED14FF}"/>
                  </a:ext>
                </a:extLst>
              </p14:cNvPr>
              <p14:cNvContentPartPr/>
              <p14:nvPr/>
            </p14:nvContentPartPr>
            <p14:xfrm>
              <a:off x="9839575" y="4763658"/>
              <a:ext cx="326880" cy="1046160"/>
            </p14:xfrm>
          </p:contentPart>
        </mc:Choice>
        <mc:Fallback>
          <p:pic>
            <p:nvPicPr>
              <p:cNvPr id="148" name="Pismo odręczne 147">
                <a:extLst>
                  <a:ext uri="{FF2B5EF4-FFF2-40B4-BE49-F238E27FC236}">
                    <a16:creationId xmlns:a16="http://schemas.microsoft.com/office/drawing/2014/main" id="{74CF41B2-EF00-05AC-DE39-2D7F70ED14F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827335" y="4751058"/>
                <a:ext cx="351720" cy="10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4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7BF5F-CCA7-26DA-954F-4C4168B6D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639F0D67-F660-C667-4895-8F7707E36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1193800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Komentarze</a:t>
            </a:r>
            <a:r>
              <a:rPr lang="en-US" sz="5400" dirty="0"/>
              <a:t> </a:t>
            </a:r>
            <a:r>
              <a:rPr lang="en-US" sz="5400" dirty="0" err="1"/>
              <a:t>ludzi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Obraz 4" descr="Obraz zawierający piłka, w pomieszczeniu, uśmieszek&#10;&#10;Opis wygenerowany automatycznie">
            <a:extLst>
              <a:ext uri="{FF2B5EF4-FFF2-40B4-BE49-F238E27FC236}">
                <a16:creationId xmlns:a16="http://schemas.microsoft.com/office/drawing/2014/main" id="{A570CAAE-B583-2321-B471-E7F14C2A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591" y="1751843"/>
            <a:ext cx="6332816" cy="45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5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429D48-4889-2E9A-E6B4-B3B137354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367235AF-394F-4466-DEFF-AC53118D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moja</a:t>
            </a:r>
            <a:r>
              <a:rPr lang="en-US" sz="5400" dirty="0"/>
              <a:t> </a:t>
            </a:r>
            <a:r>
              <a:rPr lang="en-US" sz="5400" dirty="0" err="1"/>
              <a:t>opinia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 descr="Obraz zawierający kreskówka, clipart, emotikona, uśmieszek&#10;&#10;Opis wygenerowany automatycznie">
            <a:extLst>
              <a:ext uri="{FF2B5EF4-FFF2-40B4-BE49-F238E27FC236}">
                <a16:creationId xmlns:a16="http://schemas.microsoft.com/office/drawing/2014/main" id="{902C8C0D-9CE1-30CE-0D51-2DA20B2E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982" y="1679036"/>
            <a:ext cx="4120034" cy="43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07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16B722-EDF5-F31B-D1A5-FE3F0533D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851E678-286C-9347-AD19-26079997C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Dziękuję</a:t>
            </a:r>
            <a:r>
              <a:rPr lang="en-US" sz="5400" dirty="0"/>
              <a:t> za </a:t>
            </a:r>
            <a:r>
              <a:rPr lang="en-US" sz="5400" dirty="0" err="1"/>
              <a:t>uwagę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>
            <a:extLst>
              <a:ext uri="{FF2B5EF4-FFF2-40B4-BE49-F238E27FC236}">
                <a16:creationId xmlns:a16="http://schemas.microsoft.com/office/drawing/2014/main" id="{6A4B8296-135F-7147-AE5D-020C8569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71" y="1671491"/>
            <a:ext cx="4641655" cy="46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99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E6072-4A58-4A16-85F6-67A0FE223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1DD88D-B6CF-4188-B28E-41DA602F7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2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3E3CAB9-DCE4-4BB4-8035-1C555687E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73697E-66AC-47EA-B546-A46411821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DE7D70-C48F-41C0-81C9-FEAA9D087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440900A-0FBF-4FD1-8858-4FF7CBA9D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67322B1-143D-436E-8636-545FF80BA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434C71DB-4BBA-4549-B8DD-AFB76D491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0B35077-9685-478A-ABBC-26F30348B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EA0FAF8-0409-4BB8-AE76-8647169A5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C52E7D3-D280-4C24-9FB4-30F6457CF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13A5141-29C7-4774-8F40-CD34C896E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2E2C72FC-0A41-4AB2-A0D9-9828EFAB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D84C1857-D82C-408D-93BB-DBA79028A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D64DCE2-6B04-4D06-9274-6504BF95D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C8D45D3-D06B-4794-B836-648C9CF49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43BB9D13-E3C3-4255-9325-90AE0D42E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D3929C1-961C-4327-88FA-3188DE45A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F343DAD3-E142-4DB7-9946-9CE86AE6D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A190F48-6D09-46E7-B536-AFED58FAA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813869C4-FA8C-4B8E-90E6-CB9F45B3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372F4A61-FA38-44D4-819D-912DEA5AB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B074088-9CFB-413C-8CB5-C75295309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859E8C95-B6F0-4294-A55B-BEA525759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A3DC508-3E77-43A1-8AFB-29B593B42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DE640D4-340B-424C-B141-EA3AE984B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52874D14-FF21-434A-AC65-C53A40F7F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4422B15-B057-4AE9-9505-83F429DFB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9E60243-98DE-435F-9C3A-FE2249794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C9B35C9E-3F97-3C04-60D7-8F9599E8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1624" y="354503"/>
            <a:ext cx="7631926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/>
              <a:t>źródła</a:t>
            </a:r>
            <a:r>
              <a:rPr lang="en-US" sz="5400" dirty="0"/>
              <a:t>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E896D78-2312-0435-1741-F3E45C298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7631927" cy="3695702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hlinkClick r:id="rId2"/>
              </a:rPr>
              <a:t>https://www.appsilon.com/post/sas-vs-r-programming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>
                <a:hlinkClick r:id="rId3"/>
              </a:rPr>
              <a:t>https://pmc.ncbi.nlm.nih.gov/articles/PMC7872865/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>
                <a:hlinkClick r:id="rId4"/>
              </a:rPr>
              <a:t>https://www.tiobe.com/tiobe-index/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>
                <a:hlinkClick r:id="rId5"/>
              </a:rPr>
              <a:t>https://www.reddit.com/r/statistics/comments/1003gwv/d_how_popular_is_sas_compared_to_r_and_python/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>
                <a:hlinkClick r:id="rId6"/>
              </a:rPr>
              <a:t>https://www.quora.com/What-is-the-reason-behind-SAS-is-not-as-much-popular-as-R-or-Python-in-Data-Science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>
                <a:hlinkClick r:id="rId7"/>
              </a:rPr>
              <a:t>https://r4stats.com/articles/popularity/</a:t>
            </a:r>
            <a:endParaRPr lang="en-US" sz="2000" dirty="0"/>
          </a:p>
          <a:p>
            <a:pPr>
              <a:lnSpc>
                <a:spcPct val="110000"/>
              </a:lnSpc>
            </a:pPr>
            <a:endParaRPr lang="en-US" sz="2000" dirty="0"/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55E0AD7-882F-4B4C-B3A7-D4E72D48E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15000"/>
            </a:schemeClr>
          </a:soli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7830B337-37A8-4ADF-B88C-A734E26F9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7996F53E-6131-4949-B65E-262F724B2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A5E72477-1B92-43FA-ABD1-D9101F31C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BD17DAA-2B77-45FF-A3AA-9AA2235D6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B408CF24-608A-4ECC-AF3B-B4C548F1B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F1CE5AA5-B482-446E-8EAC-5B1973DB5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F607697-1F29-43C0-8A24-690043FD2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AAC6860-2756-4924-B531-9E7B8B35B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A724446B-3184-47C7-9D87-1737E709F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395B07C3-57BC-4462-8F9D-C6B48AF8B4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764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8E282906-F114-3F14-2E0F-451AF21C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857" y="-902826"/>
            <a:ext cx="879428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Krótka</a:t>
            </a:r>
            <a:r>
              <a:rPr lang="en-US" sz="5400" dirty="0"/>
              <a:t> </a:t>
            </a:r>
            <a:r>
              <a:rPr lang="en-US" sz="5400" dirty="0" err="1"/>
              <a:t>historia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 descr="Obraz zawierający tekst, zrzut ekranu, Czcionka, numer&#10;&#10;Opis wygenerowany automatycznie">
            <a:extLst>
              <a:ext uri="{FF2B5EF4-FFF2-40B4-BE49-F238E27FC236}">
                <a16:creationId xmlns:a16="http://schemas.microsoft.com/office/drawing/2014/main" id="{6250609D-676A-08B4-1C01-35BBC1C4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89" y="1373160"/>
            <a:ext cx="5289452" cy="2975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Obraz 5" descr="Obraz zawierający osoba, ubrania, Ludzka twarz, w pomieszczeniu&#10;&#10;Opis wygenerowany automatycznie">
            <a:extLst>
              <a:ext uri="{FF2B5EF4-FFF2-40B4-BE49-F238E27FC236}">
                <a16:creationId xmlns:a16="http://schemas.microsoft.com/office/drawing/2014/main" id="{614333C1-5E24-9182-C06F-616DE981D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3" y="4111821"/>
            <a:ext cx="2561199" cy="2561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4" name="Obraz 63" descr="Obraz zawierający Ludzka twarz, osoba, ubrania, człowiek&#10;&#10;Opis wygenerowany automatycznie">
            <a:extLst>
              <a:ext uri="{FF2B5EF4-FFF2-40B4-BE49-F238E27FC236}">
                <a16:creationId xmlns:a16="http://schemas.microsoft.com/office/drawing/2014/main" id="{83E0BCCE-C13B-AA71-BF8C-FE221964F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061" y="1484774"/>
            <a:ext cx="3760385" cy="2497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" name="Obraz 121" descr="Obraz zawierający Ludzka twarz, ubrania, osoba, portret&#10;&#10;Opis wygenerowany automatycznie">
            <a:extLst>
              <a:ext uri="{FF2B5EF4-FFF2-40B4-BE49-F238E27FC236}">
                <a16:creationId xmlns:a16="http://schemas.microsoft.com/office/drawing/2014/main" id="{AD824048-6383-C61D-48C8-560999837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8379" y="3312012"/>
            <a:ext cx="2389528" cy="3127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369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BD93AFB5-6B48-F0A4-7416-75B497D8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4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Sas </a:t>
            </a:r>
            <a:r>
              <a:rPr lang="en-US" sz="5400" dirty="0" err="1"/>
              <a:t>viya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8" name="Obraz 7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F169E97D-9335-F5BC-D669-77A23140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88" y="1470568"/>
            <a:ext cx="6014705" cy="3667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6" name="Obraz 65" descr="Obraz zawierający tekst, zrzut ekranu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9E0FA0E4-2556-3501-5E63-5031008DC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293" y="2685297"/>
            <a:ext cx="5695182" cy="36673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634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5D7DE94-5AF3-55CA-82CC-6953751C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Sas </a:t>
            </a:r>
            <a:r>
              <a:rPr lang="en-US" sz="5400" dirty="0" err="1"/>
              <a:t>viya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Obraz 4" descr="Obraz zawierający tekst, zrzut ekranu, oprogramowanie, Strona internetowa&#10;&#10;Opis wygenerowany automatycznie">
            <a:extLst>
              <a:ext uri="{FF2B5EF4-FFF2-40B4-BE49-F238E27FC236}">
                <a16:creationId xmlns:a16="http://schemas.microsoft.com/office/drawing/2014/main" id="{F13DAD7D-C57A-2138-8D9A-4ECA5B091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04" y="1645920"/>
            <a:ext cx="9880992" cy="4699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5465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1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99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923A40A9-1F2C-5E13-8BE2-8843E1FB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Sas </a:t>
            </a:r>
            <a:r>
              <a:rPr lang="en-US" sz="5400" dirty="0" err="1"/>
              <a:t>viya</a:t>
            </a:r>
            <a:r>
              <a:rPr lang="en-US" sz="5400" dirty="0"/>
              <a:t> for learners</a:t>
            </a: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255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 descr="Obraz zawierający tekst, oprogramowanie, Oprogramowanie multimedialne, zrzut ekranu&#10;&#10;Opis wygenerowany automatycznie">
            <a:extLst>
              <a:ext uri="{FF2B5EF4-FFF2-40B4-BE49-F238E27FC236}">
                <a16:creationId xmlns:a16="http://schemas.microsoft.com/office/drawing/2014/main" id="{435E8963-845B-B6C2-8A31-32805492B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459" y="1484215"/>
            <a:ext cx="9091079" cy="51705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028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99F34CCE-6BD0-21CB-45F2-B698FFE3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Kontent</a:t>
            </a:r>
            <a:r>
              <a:rPr lang="en-US" sz="5400" dirty="0"/>
              <a:t> – </a:t>
            </a:r>
            <a:r>
              <a:rPr lang="en-US" sz="5400" dirty="0" err="1"/>
              <a:t>svfl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 descr="Obraz zawierający tekst, oprogramowanie, Oprogramowanie multimedialne, Ikona komputerowa&#10;&#10;Opis wygenerowany automatycznie">
            <a:extLst>
              <a:ext uri="{FF2B5EF4-FFF2-40B4-BE49-F238E27FC236}">
                <a16:creationId xmlns:a16="http://schemas.microsoft.com/office/drawing/2014/main" id="{DFE838A2-DAE7-3C2A-38E6-380599432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63" y="1383523"/>
            <a:ext cx="9463871" cy="5376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6706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0BD1BD-D25F-5AC4-966F-4F5F59FB2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AE1B0D75-DB60-9F31-AC64-188445A8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Obraz 3" descr="Obraz zawierający diagram, linia, tekst, Plan&#10;&#10;Opis wygenerowany automatycznie">
            <a:extLst>
              <a:ext uri="{FF2B5EF4-FFF2-40B4-BE49-F238E27FC236}">
                <a16:creationId xmlns:a16="http://schemas.microsoft.com/office/drawing/2014/main" id="{2127E413-8A4B-2D42-0B97-BEB40EF84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7" y="703384"/>
            <a:ext cx="10829520" cy="568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65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6FD06-9587-081B-406F-13B1B20B2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F3594DE-771C-D18D-5168-6146D2B88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212" y="-903385"/>
            <a:ext cx="879157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/>
              <a:t>Kontent</a:t>
            </a:r>
            <a:r>
              <a:rPr lang="en-US" sz="5400" dirty="0"/>
              <a:t> – </a:t>
            </a:r>
            <a:r>
              <a:rPr lang="en-US" sz="5400" dirty="0" err="1"/>
              <a:t>svfl</a:t>
            </a:r>
            <a:endParaRPr lang="en-US" sz="54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Obraz 5" descr="Obraz zawierający zrzut ekranu, tekst, oprogramowanie, Oprogramowanie multimedialne&#10;&#10;Opis wygenerowany automatycznie">
            <a:extLst>
              <a:ext uri="{FF2B5EF4-FFF2-40B4-BE49-F238E27FC236}">
                <a16:creationId xmlns:a16="http://schemas.microsoft.com/office/drawing/2014/main" id="{20DF8DA8-E700-A380-C024-49E6BEEA9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347" y="1720860"/>
            <a:ext cx="7772400" cy="4787302"/>
          </a:xfrm>
          <a:prstGeom prst="rect">
            <a:avLst/>
          </a:prstGeom>
        </p:spPr>
      </p:pic>
      <p:pic>
        <p:nvPicPr>
          <p:cNvPr id="64" name="Obraz 63" descr="Obraz zawierający tekst, zrzut ekranu&#10;&#10;Opis wygenerowany automatycznie">
            <a:extLst>
              <a:ext uri="{FF2B5EF4-FFF2-40B4-BE49-F238E27FC236}">
                <a16:creationId xmlns:a16="http://schemas.microsoft.com/office/drawing/2014/main" id="{94A0B002-F306-776C-2EE5-4BC3638AF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05" y="733954"/>
            <a:ext cx="2871190" cy="60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1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Obwód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bwó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wó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27C0B6D-C5E0-5945-B19C-CC8C895AE0D0}">
  <we:reference id="e849ddb8-6bbd-4833-bd4b-59030099d63e" version="1.0.0.0" store="EXCatalog" storeType="EXCatalog"/>
  <we:alternateReferences>
    <we:reference id="WA200000113" version="1.0.0.0" store="pl-PL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</TotalTime>
  <Words>161</Words>
  <Application>Microsoft Macintosh PowerPoint</Application>
  <PresentationFormat>Panoramiczny</PresentationFormat>
  <Paragraphs>31</Paragraphs>
  <Slides>25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28" baseType="lpstr">
      <vt:lpstr>Arial</vt:lpstr>
      <vt:lpstr>Tw Cen MT</vt:lpstr>
      <vt:lpstr>Obwód</vt:lpstr>
      <vt:lpstr>Porównanie pakietu statystycznego R z SAS (Viya)</vt:lpstr>
      <vt:lpstr>Krótka historia</vt:lpstr>
      <vt:lpstr>Krótka historia</vt:lpstr>
      <vt:lpstr>Sas viya</vt:lpstr>
      <vt:lpstr>Sas viya</vt:lpstr>
      <vt:lpstr>Sas viya for learners</vt:lpstr>
      <vt:lpstr>Kontent – svfl</vt:lpstr>
      <vt:lpstr>Prezentacja programu PowerPoint</vt:lpstr>
      <vt:lpstr>Kontent – svfl</vt:lpstr>
      <vt:lpstr>Kontent - programowanie</vt:lpstr>
      <vt:lpstr>programowanie</vt:lpstr>
      <vt:lpstr>programowanie</vt:lpstr>
      <vt:lpstr>sas vs r</vt:lpstr>
      <vt:lpstr>Sas vs r</vt:lpstr>
      <vt:lpstr>Sas vs r</vt:lpstr>
      <vt:lpstr>Sas vs r</vt:lpstr>
      <vt:lpstr>Sas vs r</vt:lpstr>
      <vt:lpstr>Sas vs r</vt:lpstr>
      <vt:lpstr>Sas vs r</vt:lpstr>
      <vt:lpstr>Garść danych </vt:lpstr>
      <vt:lpstr>Garść danych</vt:lpstr>
      <vt:lpstr>Komentarze ludzi</vt:lpstr>
      <vt:lpstr>moja opinia</vt:lpstr>
      <vt:lpstr>Dziękuję za uwagę</vt:lpstr>
      <vt:lpstr>źródła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Wojciech Haładewicz (276002)</dc:creator>
  <cp:lastModifiedBy>Wojciech Haładewicz (276002)</cp:lastModifiedBy>
  <cp:revision>8</cp:revision>
  <dcterms:created xsi:type="dcterms:W3CDTF">2025-01-13T13:19:38Z</dcterms:created>
  <dcterms:modified xsi:type="dcterms:W3CDTF">2025-01-15T01:47:53Z</dcterms:modified>
</cp:coreProperties>
</file>